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Various neurological complications may occur as a consequence of arterial ischemic stroke (AIS) and have an impact on daily activity of the patients, costs of their medical care and rehabilitation. The aim of this study was to analyze risk factors, stroke symptoms and post-stroke consequences in Polish pediatric patients depending on stroke subtype.
Material and methods
We retrospectively reviewed 77 children under the age of 18 years following their first AIS. Patients were white, Polish Caucasians, recruited in the Department of Pediatric Neurology at the Medical University of Silesia in Katowice (Poland). Statistical analysis was performed using Statistica 12.0.
Results
Gender differed significantly between stroke subgroups (p = 0.030). The presence of focal cerebral arteriopathy (FCA) and chronic diseases was associated with type of AIS (p = 0.003 and p = 0.050, respectively). An outcome without neurological deterioration (normal outcome) was observed in 43% of children with lacunar anterior circulation infarct (LACI). Hemiparesis was present in almost all children with total anterior circulation infarct (TACI), in two thirds of children with partial anterior circulation infarct (PACI) and in almost 50% of children with LACI or posterior circulation infarct (POCI). In every child with hemiplegia the stroke symptom evolved into hemiparesis at follow-up. Additionally, patients with a normal outcome were older at the time of AIS than those with at least one neurological consequence (OR = 0.894, p = 0.034).
Conclusions
The presence and number of neurological outcomes depend on stroke subtypes. A relation between the presence of post-stroke deficits and age at onset was observed. The odds of deficit after ischemic stroke decreases by an average of 10.6% if the child is 1 year older at the time of A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049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616_f29f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types and outcomes of arterial ischemic stroke in Polish pediatric patients: a retrospective single-center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52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18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62-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2026-08-21T05:05:19Z</dcterms:created>
  <dcterms:modified xsi:type="dcterms:W3CDTF">2026-08-21T05:05:19Z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