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47674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78643_01931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guable ICD placement in a sarcoidosis patient with extensive cardiac involvemen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676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670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3):707-70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9">
  <a:themeElements>
    <a:clrScheme name="Theme6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2026-10-08T11:54:34Z</dcterms:created>
  <dcterms:modified xsi:type="dcterms:W3CDTF">2026-10-08T11:54:34Z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