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1349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8643_0193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guable ICD placement in a sarcoidosis patient with extensive cardiac involve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676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7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707-70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7">
  <a:themeElements>
    <a:clrScheme name="Theme2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2026-06-10T19:11:10Z</dcterms:created>
  <dcterms:modified xsi:type="dcterms:W3CDTF">2026-06-10T19:11:10Z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