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963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8643_019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guable ICD placement in a sarcoidosis patient with extensive cardiac involv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76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707-7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2026-05-21T16:14:18Z</dcterms:created>
  <dcterms:modified xsi:type="dcterms:W3CDTF">2026-05-21T16:14:18Z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