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2639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8643_0193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guable ICD placement in a sarcoidosis patient with extensive cardiac involvemen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676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67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3):707-7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8">
  <a:themeElements>
    <a:clrScheme name="Theme3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2026-10-28T17:55:17Z</dcterms:created>
  <dcterms:modified xsi:type="dcterms:W3CDTF">2026-10-28T17:55:17Z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