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c malignancy is one of the most common malignant neoplasms around the globe, and hepatocellular carcinoma (HCC) is the most common type. In this study, the roles and mechanisms of MiRNA-610 in the chemo resistance of HCC will be discussed.
Material and methods
The expression of MiRNA-610 and hepatoma-derived growth factor (HDGF) in HCC tissues and cell line was detected by quantitative real-time PCR. The proliferation and chemo resistance were analysed by MTT assay. Flow cytometry was used to examine the apoptosis rate. Lucife­rase reporter assay was used to verify the correlation between MiRNA-610 and HDGF. HDGF protein expression was detected by Western blot.
Results
Our study confirmed the low-expression of MiRNA-610 in HCC tissues and cell line. Its low expression was related to high T stages and poor differentiation of HCC, and was a prognostic factor for HCC. MiRNA-610 upregulation inhibited cell proliferation and induced apoptosis of HepG2 cells. MiRNA-610 enhancement decreased the half maximal inhibitory concentration for cisplatin (DDP) and depressed the DDP resistance in HepG2 cells. The specific correlation between MiRNA-610 and HDGF was tested by luciferase reporter assay and western blot. The transfection with HDGF expression vector up-regulated the expression of HDGF protein silenced by MiRNA-610 enhancement. HDGF overexpression was found to reverse partly the regulatory roles of MiRNA-610 on malignancy and DDP resistance.
Conclusions
MiRNA-610 not only played a tumour suppressor role in HCC but also affected chemo resistance to DDP. This role is mainly mediated through targeted silencing of the HDGF gene, which may offer a new potential therapeutic target and improve the clinical therapeutic effect for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615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900_79d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610 acts as a tumour suppressor to depress the cisplatin resistance in hepatocellular carcinoma through targeted silencing of hepatoma-derived growth fac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94-1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2026-10-09T11:27:42Z</dcterms:created>
  <dcterms:modified xsi:type="dcterms:W3CDTF">2026-10-09T11:27:42Z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