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impact of disease activity, selected serum cytokines, and therapy on metabolic syndrome (MetS) components in patients with synovitis, acne, pustulosis, hyperostosis, and osteitis (SAPHO) syndrome.
Material and methods
We studied 46 SAPHO patients (40 women, 6 men). We recorded age, sex, disease duration, arthritis localization, type of skin changes, bone scintigraphy results, comorbidities, BASDAI, VAS, and treatment. We measured erythrocyte sedimentation rate, C-reactive protein, lipid profile, serum IL-6, IL-18, IL-23, endothelin-1, vascular endothelial growth factor, and epidermal growth factor (EGF).
Results
97.8% of patients had sternoclavicular joint arthritis, 91.3% of patients palmoplantar pustulosis. In 65.2% of SAPHO patients skin changes and arthritis started simultaneously. Apart from non-steroidal anti-inflammatory drugs, patients were treated with methotrexate (41.3%), sulfasalazine (41.3%), and antibiotics (39.1%). 19.5% of patients met MetS criteria. Serum IL-23 correlated positively with total cholesterol (TC; p = 0.02) and high-density lipoprotein cholesterol (HDL-C) (p = 0.01) in the SAPHO group. There was a negative correlation between HDL-C and BASDAI (p = 0.02). Patients treated with methotrexate had higher triglyceride (p = 0.01) and low-density lipoprotein cholesterol (LDL-C) (p = 0.01) levels. There was a negative correlation between TC and EGF (p = 0.03). Increased prevalence of autoimmune diseases and depression was observed in SAPHO patients.
Conclusions
Serum IL-23 protects, whereas methotrexate treatment stimulates selected components of the MetS in patients with SAPHO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138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781_24c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terleukin-23 protects, whereas methotrexate treatment stimulates selected components of the metabolic syndrome in patients with SAPHO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9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20-1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2026-10-07T18:27:02Z</dcterms:created>
  <dcterms:modified xsi:type="dcterms:W3CDTF">2026-10-07T18:27:02Z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