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itudinal stretching of the aorta due to systolic heart motion contributes to the stress in the wall of the ascending aorta. The objective of this study was to assess longitudinal systolic stretching of the aorta and its correlation with the diameters of the ascending aorta and the aortic root.
Material and methods
Aortographies of 122 patients were analyzed. The longitudinal systolic stretching of the aorta caused by the contraction of the heart during systole and the maximum dimensions of the aortic root and ascending aorta were measured in all patients.
Results
The maximum dimension of the aortic root was on average 34.9 ±4.5 mm and the mean diameter of the ascending aorta was 33.9 ±5.4 mm. The systolic aortic stretching negatively correlated with age (r = –0.49, p < 0.001) and the diameter of the tubular ascending aorta (r = –0.44, p < 0.001). There was no significant correlation between the stretching and the dimension of the aortic root (r = –0.11, p = 0.239). There was a statistically significant (p < 0.001) difference in the longitudinal aortic stretching values between patients with a normal aortic valve (10.6 ±3.1 mm) and an aortic valve pathology (8.0 ±3.2 mm in all patients with an aortic valve pathology; 7.5 ±4.3 mm in isolated aortic stenosis, 8.5 ±2.9 mm in the case of isolated insufficiency, 8.2 ±2.8 mm for valves that were both stenotic and insufficient).
Conclusions
Systolic aortic stretching negatively correlates with the diameter of the tubular ascending aorta and the age of the patients, and does not correlate with the diameter of the aortic root. It is lower in patients with an aortic valv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86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5_cda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olic stretching of the ascending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7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2026-06-06T05:06:45Z</dcterms:created>
  <dcterms:modified xsi:type="dcterms:W3CDTF">2026-06-06T05:06:45Z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