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tcomes of rectal cancer treatment depend on preoperative staging and the effectiveness of treatments. According to disease staging, different variants of combined therapy (surgery, chemo- and radiotherapy) are used. Available parameters such as overall survival rates and disease- free survival rates as well as the presence of recurrence are inaccurate and should be jointly considered.
Material and methods
Data from 138 patients with rectal cancer (I–III WHO), who were radically operated on in the period 2001–2004 in Bydgoszcz Oncology Centre were analysed. Among this group 84 patients were radically operated on one week after preoperative radiotherapy 5 × 5 Gy (sRT). We established a new parameter, the overall treatment outcome (OTO), based on the finding that there was no recurrence (local recurrence, distant metastases) of the disease within 5 years, which is generally considered a good result for the treatment of rectal cancer.
Results
Among all patients (n = 138) and patients following sRT (n = 84) 7.4%...5.9% local recurrence and 24%...29% distant metastases were observed in 5-year follow-up. Recurrence was found in 30% and 31% of patients, respectively. Analysis of results on the basis of the OTO parameter demonstrated that among all groups of patients a worse treatment outcome is related to the number of lymph nodes involved, pN, pT, cancer stage (WHO) and to pN and patient age in the sRT group (p < 0.005).
Conclusions
In using a combined therapy, it is possible to optimise rectal cancer treatment outcomes.  The OTO parameter is a useful tool for defining these results of cancer combination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4_4b7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treatment outcome – analysis of long-term results of rectal cancer treatment on the basis of a new parame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5-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2026-08-21T08:11:32Z</dcterms:created>
  <dcterms:modified xsi:type="dcterms:W3CDTF">2026-08-21T08:11:32Z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