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cute decompensated heart failure (ADHF) is a common clinical problem associated with a high mortality rate. Because ADHF has various aetiologies, there are a range of therapeutic options, among others, positive inotropes (inotropic drugs). As an inotropic agent whose mechanism is different than that of “classical” medicines, levosimendan (LSM) is one of the most common therapeutic options. Despite many publications on LSM, some issues related to its application remain unclear. The authors of this paper have attempted to summarise expert recommendations and reports available in the literatu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9313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898_a6fc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vosimendan in the modern treatment of patients with acute heart failure of various aetiolo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70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296-3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2026-06-20T00:24:25Z</dcterms:created>
  <dcterms:modified xsi:type="dcterms:W3CDTF">2026-06-20T00:24:25Z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