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variety of inflammatory mediators are produced by the degenerative human intervertebral disc (IVD) tissues spontaneously, suggesting their role in the development of intervertebral disc degeneration (IDD). Our present study was designed to investigate the regulatory effect of microRNA-16 (miR-16) on the lipopolysaccharide (LPS)-induced inflammatory response in nucleus pulposus (NP) cells of the IVD.
Material and methods
NP cells were treated with LPS to induce inflammatory responses. The expression of miRNA and genes was determined by qRT-PCR. Western blot and an ELISA kit were used to detect the proteins and protein expression, respectively. A dual luciferase reporter assay was applied to identify the correlation between a miRNA and a gene, and to test nuclear factor-B (NF-B) activity.
Results
The results suggested that miR-16 positively regulated the mRNA and protein expression of extracellular matrix (ECM) genes (including aggrecan and collagen II) in NP cells, while it was negatively correlated with ECM degrading enzymes (including MMP3, MMP13, ADAMTS4, ADAMTS5) and related genes of nitric oxide (NO) reaction. Further studies revealed that miR-16 could oppositely regulate NF-B and MAPK pathways by directly mediating their upstream gene TAB3.
Conclusions
Our study suggested that, in NP cells of the IVD, miR-16 could exert inhibitory effects on the LPS-induced inflammatory response through NF-B and MAPK pathways by directly mediating TAB3. In this way, miR-16 
would play a protective role against LPS-induced IDD and inflammation. Therefore, miR-16 may be a novel therapeutic target for the inhibit of the ECM in the IV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276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48_5e93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6 inhibits the lipopolysaccharide-induced inflammatory response in nucleus pulposus cells of the intervertebral disc by targeting <I>TAB3</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9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00-5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2026-09-05T12:30:17Z</dcterms:created>
  <dcterms:modified xsi:type="dcterms:W3CDTF">2026-09-05T12:30:17Z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