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imed to assess the efficacy of a local hemostatic, consisting of human thrombin and fibrinogen, which was applied on the aortotomy suture line.
Material and Methods
The study involved 93 patients undergoing elective aortic valve replacement. Patients were randomized to two groups. Group 1 comprised 41 patients, in whom a hemostatic patch (Tachosil) was used additionally. Group 2 comprised 52 patients in whom Tachosil was not applied.
Results
The postoperative drainage after 48 h was significantly lower in the group of patients where the local hemostatic patch (Tachosil) was additionally used, compared to the control group (p = 0.0335). The prevalence of rethoracotomies was twice as high in the control group compared to the Tachosil group (5% vs. 10%), but the statistical analysis did not show a significant difference. As a consequence, both measurements of hemoglobin concentration revealed significantly higher hemoglobin in Tachosil-treated patients than the control group (p < 0.001, p = 0.0002). Red blood cell count (RBC) was also significantly higher in the Tachosil group. The difference in perioperative blood loss between the two groups resulted in a difference in postoperative acute renal injury or renal failure. The rate of infection within the early postoperative period was also comparable between the groups, although it was slightly higher in the Tachosil group (23% vs. 18%). The perioperative mortality was higher in group 2 but the difference was not statistically significant (3% in the Tachosil group vs. 5% in the control group).
Conclusions
Tachosil use reduced postoperative drainage considerably, which had an important influence on renal complications after aortic valve replac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530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388_ace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additional usage of a local hemostatic patch reduce bleeding after aortic reim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3-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2026-09-16T05:32:43Z</dcterms:created>
  <dcterms:modified xsi:type="dcterms:W3CDTF">2026-09-16T05:32:43Z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