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play an important role in maintaining chromosomal integrity. Functional loss of telomeres increases the risk of cancer by causing genomic instability. Telomere length abnormalities have been reported in several precancerous lesions. There is no study that evaluates telomere length in Billroth II distal gastrectomy, which is known as a risk factor for gastric stump carcinogenesis, in the literature. The aim of this study was to assess the relationship between the telomere length of residual gastric mucosal samples, peripheral blood lymphocytes, and other clinicopathological parameters of patients who had undergone Billroth II distal gastrectomy.
Material and methods
There were two groups: a control group (n = 15) and a patient group (n = 15). In all cases, upper gastrointestinal endoscopy was performed, and biopsies were taken during endoscopy. Telomere lengths were measured by qRT-PCR.
Results
It was observed that the lengths of the telomeres were shortened as the time of postoperative period increased in the patient group (r = –0.126) (p > 0.05). Also, the lengths of the telomeres were shortened in chronic inflammation, neutrophil activity, glandular atrophy, and intestinal metaplasia.
Conclusions
The telomere length was shortened as the time of postoperative period increased in the patient group. The telomeres were also shorter in chronic inflammation, neutrophil activity, intestinal metaplasia, and glandular atrophy, in all of the study groups. Telomere length abnormalities in gastric stump carcinogenesis process may be a guide for early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26_842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elomere length of gastric mucosal samples and peripheral blood lymphocytes in patients who have undergone Billroth II distal gastrec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7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2026-06-09T03:22:04Z</dcterms:created>
  <dcterms:modified xsi:type="dcterms:W3CDTF">2026-06-09T03:22:04Z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