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considered the gold standard in the treatment of advanced osteoarthritis of the hip. The aim of this study was to compare the incidence of heterotopic ossification (HO), the quality of life and the function in two groups of patients who underwent total hip arthroplasty (THA), performed using the anterior minimally invasive (MIS) and the anterolateral approaches.
Material and methods
Retrospective analysis of 597 patients who underwent THA in 2009–2013 was performed. In all 597 cohort data on medical history were retrieved. HO occurrence was recorded for 331 patients and was evaluated based on Brooker’s scale in the X-ray scan. Functional and quality of life scores were obtained for 238 patients. The following scales were used for the survey: Harris Hip Score, Western Ontario and McMaster Universities Osteoarthritis Index, Visual Analogue Scale, and Hip and Knee Arthroplasty Satisfaction Scale.
Results
Patients operated on from the MIS approach had statistically significantly (p < 0.05) better results with all the clinical scales used, except the Visual Analogue Scale (p > 0.05). HO was slightly more common after the MIS approach (52.5%) compared to the anterolateral approach (49.76%), though the difference was not statistically significant (p > 0.05).
Conclusions
The MIS approach was associated with better clinical and functional outcomes. In the aspect of HO, we were not able to show the superiority of the MIS approach in terms of incidence.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8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65_a1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topic ossification and clinical results after total hip arthroplasty using the anterior minimally invasive and anterolateral approach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2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2026-06-22T18:24:03Z</dcterms:created>
  <dcterms:modified xsi:type="dcterms:W3CDTF">2026-06-22T18:24:03Z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