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rostate cancer (PCa) is the most common cancer in men, with a steadily 
rising incidence, affecting on average one in six men during their lifetime. 
The increase in morbidity is related to the increasing overall life expectancy, 
prostate-specific antigen testing, implementation of new molecular markers 
for cancer detection and the more frequent application of multiparamet_x0002_ric magnetic resonance imaging. There is growing evidence demonstrating 
that active surveillance (AS) is an alternative to immediate intervention in 
patients with very low- and low-risk prostate cancer. Ongoing reports from 
multiple studies have consistently demonstrated a very low rate of metas_x0002_tases and prostate cancer specific mortality in selected cohorts of patients. 
As a matter of fact, AS has been adopted by many institutions as a safe and 
effective management strategy. The aim of our review is to summarize the 
contemporary data on AS in patients affected with PCa with the intention to 
present the most clinically useful and pertinent AS protocol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3554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5732_6365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tive surveillance in prostate cancer management: where do we stand no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914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25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805-8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2026-07-29T15:33:27Z</dcterms:created>
  <dcterms:modified xsi:type="dcterms:W3CDTF">2026-07-29T15:33:27Z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