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is a systemic disease and has a negative effect on the cardiovascular system. This paper aimed to present a retrospective analysis of morbidity associated with heart failure in subgroups of patients with and without diabetes in Poland in 2012.
Material and methods
Data from the National Health Fund were used for the study. In general, 656,937 patients with heart failure, including 281,538 males and 375,354 females, were studied. In this population, additionally, 201,043 patients with heart failure (main diagnosis) and diabetes were studied, including 82,117 males and 118,926 females.
Results
The mean index of morbidity associated with heart failure in the whole subpopulation of diabetes patients was 9.03%; 8.42% for males and 9.50% for females. Morbidity associated with heart failure in the population of patients diagnosed with diabetes in Poland in 2012 was seven times higher compared to morbidity associated with heart failure in non-diabetes patients. Morbidity associated with heart failure in females was significantly higher compared to morbidity in males in the whole population, in both the subpopulations of patients with and without diabetes.
Conclusions
Diabetes mellitus significantly increases risk of heart failure in both women and men. The risk is significantly high after the age of 60 years and higher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806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41_e90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betes mellitus and congestive heart failure: the prevalence of congestive heart failure in patients with and without diabete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2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46-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2026-09-02T15:52:50Z</dcterms:created>
  <dcterms:modified xsi:type="dcterms:W3CDTF">2026-09-02T15:52:50Z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