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imary arthroplasty of the hip joint is currently one of the most commonly performed procedures in orthopedics. In Poland we are observing significant changes in the age structure. With the prolonged life more and more elderly patients require musculoskeletal surgery to maintain comfortable and painless mobility. Reducing the duration of the procedure reduces the costs of anesthesiology, surgical and instrument teams, as well as the operating room technical team. The aim of the study was to compare the time required to perform hip joint arthroplasty by the direct anterior approach (DAA) with the postero-lateral approach (PLA) in our hospital.
Material and methods
A retrospective analysis of 559 total and bipolar cemented and cementless hip replacement procedures based on two operative approaches – the minimally invasive DAA over the course of 2 years, and the standard PLA over the course of 3 years – was performed.
Results
Statistically significant differences were observed between the approaches used for cementless total arthroplasty with regard to the mean treatment times: 51.9 min for the 272 DAA cases, and 78.3 min for the 190 PLA cases (p < 0.0001). For the cementless hemi-arthroplasty procedure, the mean treatment times were 46.9 min in 36 patients for DAA, and 48.2 min for 61 patients for PLA (p = 0.57).
Conclusions
Minimally invasive DAA significantly shortens the time of the procedure in elderly patients compared to PLA. Further study is needed to analyze other aspects of those two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386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185_423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e efficiency of direct anterior hip arthroplasty compared to postero-lateral approach in elderly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861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06-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2026-09-01T00:26:21Z</dcterms:created>
  <dcterms:modified xsi:type="dcterms:W3CDTF">2026-09-01T00:26:21Z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