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in treatment regimen for small cell lung cancer (SCLC)
involves platinum-based chemotherapy (cisplatin or carboplatin) and etoposide.
Single nucleotide polymorphisms (SNPs) in TOP2A and ERCC1 genes
were tested as prognostic and predictive factors in non-small cell lung cancer
(NSCLC). There are limited data about the clinical relevance of these genetic
alterations in SCLC. We undertook this retrospective study to determine
the influence of SNPs in TOP2A (rs34300454; rs13695; rs11540720) and ERCC1
(rs11615; rs3212986) genes on the efficiency and toxicity of chemotherapy
with platinum and etoposide in SCLC Caucasian patients.
Material and methods
The studied group included 103 Caucasian SCLC
patients (65 male, 38 female, median age 65 ±7.5 years). Detailed clinicaldemographical
data were collected and response to treatment was monitored.
DNA was isolated from peripheral blood leukocytes using QIAamp DNA
Mini Kit. Single nucleotide polymorphisms were analyzed using TaqMan hydrolyzing
probes in real-time PCR technique on an Eco Illumina device.
Results
Patients with C/C genotype in rs13695 of the TOP2A gene had significantly
lower risk of neutropenia during chemotherapy than C/T heterozygous
patients (p = 0.02, χ² = 5.51, OR = 2.676, 95% CI: 1.165–6.143). Patients harbouring
homozygous C/C genotype in rs3212986 of the ERCC1 gene had significantly
higher risk of anaemia during chemotherapy, than heterozygous C/A
patients (p = 0.045, χ² = 4.01, OR = 0.417, 95% CI: 0.175–0.991). Furthermore,
heterozygous G/A genotype in rs11615 of the ERCC1 gene was associated
with significant shortening of OS (9 vs. 12 months) compared to homozygous
A/A genotype (p = 0.01, χ² = 6.31, HR = 1.657, 95% CI: 1.0710–2.5633).
Conclusions
SNPs in ERCC1 and TOP2 genes may be associated with the toxicities
and survival of SCLC patients treated with cisplatin and etopos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765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6487_f94d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i>TOP2A</i> and <i>ERCC1</i> gene polymorphisms on the efficacy and toxicity of cisplatin and etoposide-based chemotherapy in small cell lung cancer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5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474-48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2026-09-10T14:42:57Z</dcterms:created>
  <dcterms:modified xsi:type="dcterms:W3CDTF">2026-09-10T14:42:57Z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