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isbalance between a family of inhibitor of apoptosis proteins (IAP), regulated by the nuclear factor kappa B (NF-κB) and their natural antagonist second mitochondrial-derived activator of caspases/direct IAP binding protein with low pI (Smac/DIABLO) are important to biology of acute myeloid leukemia (AML).
Material and methods
The aim of the study was to assess NF-κB and Smac/DIABLO proteins expression in blasts of 109 newly diagnosed AML patients using the multicolor flow cytometry and evaluate their influence on AML patients outcome.
Results
Expression of NF-κB and of Smac/DIABLO proteins were found in 95% and 98% of the patients, respectively. A negative correlation between Smac/DIABLO and NF-κB was observed. Age < 60 years old as well as higher Smac/DIABLO expression were associated with a higher probability of complete response achievement in the multivariate analysis. Longer overall survival (OS) in the univariate and multivariate analyses was influenced by age < 60 years old, a favorable or intermediate-risk karyotype and high Smac/DIABLO expression. Additionally, in the survival analysis of the subgroups, the patients aged < 60 years old, with high Smac/DIABLO expression, lower NF-κB expression and < 50% of bone marrow blasts who were treated with standard treatment had better OS.
Conclusions
Lower NF-κB and higher Smac/DIABLO expression may influence AML patients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653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5_681a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NF-κB and Smac/DIABLO proteins in the treatment response and survival of acute myeloid leukemi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00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2026-06-26T04:45:08Z</dcterms:created>
  <dcterms:modified xsi:type="dcterms:W3CDTF">2026-06-26T04:45:08Z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