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long-term outcomes of percutaneous coronary interventions (PCIs) within coronary artery bypasses are still poor as compared to those within native coronary arteries. Thus, we aimed to assess predictors of long-term clinical outcomes after PCIs of coronary bypasses.
Material and methods
We enrolled 194 patients after PCIs of coronary artery bypasses at the mean age of 69.5 ±8.3 years (73.2% male). The primary study endpoint was a combination of target-vessel revascularization (TVR), target-lesion revascularization (TLR), myocardial infarction (MI), stroke, coronary artery bypass grafting (CABG) and death. The mean follow-up was 964 ±799.1 days and was completed among 156 patients. Multivariate analysis was used to assess determinants of study endpoints during follow-up. Moreover, we compared survival curves according to the type of PCI and presence of anti-embolic protection.
Results
The primary endpoint of the study occurred in 59.7% of patients after the mean time of 669.6 ±598.7 days. The TVR occurred in 37.9% of individuals, TLR in 24.2%, MI in 26.3%, stroke in 4.2%, CABG in 2.1% and death in 30.5% of patients. In Cox multivariate analysis, PCI of two or more bypasses (p < 0.01), post-dilatation (p < 0.05) and no-reflow (p < 0.05) were the independent determinants of the primary study endpoint. No significant impact of anti-embolic protection devices on long-term outcomes was observed.
Conclusions
Percutaneous coronary interventions of two or more bypasses, post-dilatation and no-reflow are predictors of worse outcome in patients undergoing PCI within coronary artery bypass graf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767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7146_567c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-term outcomes of percutaneous coronary interventions within coronary artery bypass graf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6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28-6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2026-10-08T11:54:39Z</dcterms:created>
  <dcterms:modified xsi:type="dcterms:W3CDTF">2026-10-08T11:54:39Z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