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robiotics are defined as live microorganisms that have a beneficial effect 
on health by exhibiting quantitative and qualitative effects on intestinal 
microflora and/or modification of  the  immune system. A  strain is consid_x0002_ered probiotic if it demonstrates a series of clinically proven health benefits. 
In recent years, the number of studies related to the antioxidant properties 
of probiotics has significantly increased. Antioxidants are substances that 
inhibit the degree of oxidation of molecules and cause the transformation 
of radicals into inactive derivatives. The incorrect or inefficient antioxidant 
mechanisms results in oxidative stress and may occur in the course of many 
diseases such as diabetes, atherosclerosis, inflammatory bowel disease 
or damage to the heart, brain or transplanted organs. Correct functioning 
of  antioxidant mechanisms seems to be crucial for the  proper function_x0002_ing of  our body; therefore, probiotics should be carefully investigated for 
potential antioxidant properti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649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593_1b7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oxidative activity of probiot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33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8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92-8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2026-11-06T07:05:07Z</dcterms:created>
  <dcterms:modified xsi:type="dcterms:W3CDTF">2026-11-06T07:05:07Z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