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ultural adaptation of a self-report measurement in different languages is important for developing common strategies for evaluation and treatment. The Neck Bournemouth Questionnaire (NBQ), which was developed to evaluate patients with neck pain, was adapted from the Bournemouth Questionnaire in accordance with the International Classification of Functioning, Disability and Health (ICF) categories. The aim of this study was to conduct the Turkish cultural adaptation, validity and reliability study of the NBQ.
Material and methods
The study included 119 patients (93 females, 26 males; mean age: 37.2 ±11.8 years) with chronic nonspecific neck pain. The NBQ, Neck Disability Index (NDI) and Nottingham Health Profile (NHP) questionnaires were administered to all the subjects. Test-retest reliability (intraclass correlation coefficient) and the internal consistency (Cronbach’s ) were the methods used for the reliability study. The relationship between NBQ, NDI and NHP was investigated for concurrent validity. Exploratory and confirmatory factor analysis was used for construct validity.
Results
The Neck Bournemouth Questionnaire showed good internal consistency ( = 0.87). The test-retest reliability coefficient was 0.913 (95% CI: 0.875–0.940). The correlations between NBQ and NDI and NHP were significant (p < 0.05). The questionnaire was found to have one factor and the explained variance was 59.084% as a result of factor analysis.
Conclusions
The Neck Bournemouth Questionnaire is a valid and reliable scale for patients with chronic neck pain in the Turkish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45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595_22c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urkish version of the Neck Bournemouth Questionnaire in patients with chronic neck pain: a cultural adaptation, reliability, and validit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08-7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2026-09-05T17:23:54Z</dcterms:created>
  <dcterms:modified xsi:type="dcterms:W3CDTF">2026-09-05T17:23:54Z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