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orse survival in upper tract urothelial carcinoma (UTUC) in the presence of a tumour in the ureter vs. pelvicalyceal tumours is reported in some studies; however, the definition of ureteral involvement (UI) varies across studies. We systematically evaluated evidence regarding the prognostic role of UI in overall and cancer-specific survival of patients with UTUC.
Material and methods
A systematic search of PubMed, Scopus and Web of Knowledge was performed in March 2018.
Results
The results were presented as a comparison between ureteral vs. pelvicalyceal tumours. A total of 14,895 patients were identified. Cumulative analyses indicated that UI worsens cancer-specific survival (CSS) and overall survival (OS), with a pooled HR of 1.52 (p < 0.001) and 1.39 (p = 0.004), respectively.
Conclusion
Our meta-analysis identified UI in UTUC as an adverse prognostic facto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8601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9895_3a4a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urvival differences of patients with ureteral versus pelvicalyceal tumours: a systematic review and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8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03-6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2026-08-27T15:18:13Z</dcterms:created>
  <dcterms:modified xsi:type="dcterms:W3CDTF">2026-08-27T15:18:13Z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