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therapies are currently more efficient at increasing the
survival of patients (pts) with cancer. Unfortunately, the cardiovascular (CV)
complications of cancer therapies may adversely affect improving results of
treatment. The aim of the study was to evaluate the prevalence of classical
CV risk factors among pts with de novo diagnosis of cancer and thus identify
the cohort of pts with potentially increased future risk of CV complications.
Material and methods
The analysis is based on the database of the multicentre ONCOECHO study. Pts before systemic treatment (chemotherapy or
targeted therapy) were included. The diagnostic datasets of resting electrocardiogram, blood samples, and transthoracic echocardiogram were analysed in 343 consecutive pts who were free from any cardiovascular disease
that could adversely affect the introduced treatment.
Results
Our cohort included 4.4% of pts with kidney cancer, 7.3% with colorectal cancer, 26.5% with haematological malignancies (HM), and 61.8%
with breast cancer. The risk estimated by SCORE was 4.56 ±5.07%. Breast
cancer pts had lower cardiovascular risk than those with HM (p = 0.001) and
kidney cancer (p = 0.002). Additionally, the HM group had much higher levels
of natriuretic peptides (p < 0.001) and creatinine (p = 0.008) than pts with
breast cancer. The comparison with the NATPOL population data showed
that our pts were more often smokers, hypertensives, and diabetics, but less
frequently presented with hypercholesterolaemia.
Conclusions
Patients with new diagnosis of cancer, who are candidates for potentially cardiotoxic medical
treatment, have increased prevalence of significant cardiovascular risk factors and therefore should be followed by a multidisciplinary team during the therapeutic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48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942_b61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risk factors among cancer patients
qualified for systemic treatment. Analysis
of a cardiovascular disease-free cohort from the Polish
multicentre study ONCOECH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4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95-1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2026-10-20T21:35:33Z</dcterms:created>
  <dcterms:modified xsi:type="dcterms:W3CDTF">2026-10-20T21:35:33Z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