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1595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0263_de54f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eractions between neurology and architecture – creating the built environment and its impact on the brai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28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7914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74-147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1">
  <a:themeElements>
    <a:clrScheme name="Theme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2026-08-21T08:07:57Z</dcterms:created>
  <dcterms:modified xsi:type="dcterms:W3CDTF">2026-08-21T08:07:57Z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