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85248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0263_de54f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eractions between neurology and architecture – creating the built environment and its impact on the brai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4287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8.7914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74-147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4">
  <a:themeElements>
    <a:clrScheme name="Theme9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2026-07-12T06:03:27Z</dcterms:created>
  <dcterms:modified xsi:type="dcterms:W3CDTF">2026-07-12T06:03:27Z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