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83104632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90263_de54f1.jpg"/>
  <Relationship Id="rId3" Type="http://schemas.openxmlformats.org/officeDocument/2006/relationships/image" Target="../media/ams-logo-new-js2.png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eractions between neurology and architecture – creating the built environment and its impact on the brain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19500" y="952500"/>
            <a:ext cx="1905000" cy="142875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.2018.79142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0;16(6):1474-1475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42">
  <a:themeElements>
    <a:clrScheme name="Theme42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42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42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2026-11-07T21:52:39Z</dcterms:created>
  <dcterms:modified xsi:type="dcterms:W3CDTF">2026-11-07T21:52:39Z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