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402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263_de5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ractions between neurology and architecture – creating the built environment and its impact on the br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91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4-14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2026-10-18T11:47:01Z</dcterms:created>
  <dcterms:modified xsi:type="dcterms:W3CDTF">2026-10-18T11:47:01Z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