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9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0263_de54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ractions between neurology and architecture – creating the built environment and its impact on the br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914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4-14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2026-05-12T21:01:56Z</dcterms:created>
  <dcterms:modified xsi:type="dcterms:W3CDTF">2026-05-12T21:01:56Z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