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511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0263_de54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ractions between neurology and architecture – creating the built environment and its impact on the bra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91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74-147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2026-09-10T10:08:13Z</dcterms:created>
  <dcterms:modified xsi:type="dcterms:W3CDTF">2026-09-10T10:08:13Z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