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inflammatory bowel diseases (IBD), osteopenia and osteoporosis constitute a significant medical problem. Cytokines, especially IL-17, play an important role in the pathogenesis of IBD and osteoporosis. Vitamin D is a regulator of bone metabolism, and helps maintain immune system homeostasis.
Material and methods
The research sample consisted of 208 persons: 83 patients (age 35 ±11.99 years) with Crohn’s disease (CD); 86 patients (age 39.58 ±14.74 years) with ulcerative colitis (UC); and 39 persons (age 30.74 ±8.63 years) in the control group (CG). Clinical data on bone mineral density of the lumbar spine (L2-L4), bone mineral density of the femoral neck (FN), and body mass index (BMI) were collected. 25OHD and IL-17 serum concentrations were also measured.
Results
Body mass index (kg/m2) results: in CD, 21.51 ±3.68; in UC, 23.31 ±4.38; and in CG, 24.57 ±3.45 (p < 0.01). Densitometry results for L2–L4 T-score SD: in CD –0.83 ±1.45; in UC –0.47 ±1.15; in CG 0.09 ±0.70. Densitometry results for FN T-score SD: in CD –0.62 ±1.26; in UC –0.29±1.17; in CG 0.41 ±1.03 25OHD (ng/ml) serum concentrations: in CD, 21.33±12.50; in UC, 22.04±9.56; in CG, 21.56±9.11 (ns). IL-17 (pg/ml) serum concentrations: in CD, 8.55±10.99; in UC, 11.67±12.97; in CG, 5.16±9.11 (ns).
Conclusions
Inflammatory bowel diseases patients and persons from the CG did not differ in vitamin D or IL-17 levels. Patients with a mild course of the disease had a higher vitamin D concentration and bone mineral density. In UC, higher vitamin D concentrations were associated with lower IL-17 concentrations. The IBD patients with a severe course of the disease had a lower body mass than those in the CG and the patients with a mild course of the disea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8057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0684_df11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s there a relation between vitamin D, interleukin-17, and bone mineral density in patients with inflammatory bowel diseas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432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80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662-6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2026-08-03T20:37:08Z</dcterms:created>
  <dcterms:modified xsi:type="dcterms:W3CDTF">2026-08-03T20:37:08Z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