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ystematic review, we analysed studies that assessed the brown adipose tissue (BAT) activity in the high-fat/cafeteria diet model of obesity in rats.
Material and methods
Scopus, PubMed, Embase, and ScienceDirect databases were searched from January 2017 to November 2017. Using specific combinations of medical subject heading (MeSH) descriptors, seven papers remained after the inclusion and exclusion criteria.
Results
Most papers showed an increase in BAT thermogenesis in rodents fed high-fat/cafeteria diet. Some studies did not mention the diet composition or housing temperature, and the most of them investigated the thermogenesis superficially, being limited to the analysis of the UCP 1 expression.
Conclusions
Despite the consolidated use of high-fat/cafeteria diets as a model to induce obesity, the identification of the energy expenditure arm has been slow, especially the direct quantitative assessment of the contribution of BAT to the increase in metabolic rate in rats fed a cafeteria/high-fat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54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0_253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a high-fat diet-induced obesity model brown adipose tissue thermogenesis?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171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596-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2026-09-02T08:36:44Z</dcterms:created>
  <dcterms:modified xsi:type="dcterms:W3CDTF">2026-09-02T08:36:44Z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