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ild-Pugh and model for end-stage liver disease (MELD) scores are widely used to predict the outcomes of liver transplant (LT). Both have similar prognostic values in most cases, although their benefits might differ in some specific conditions. The aim of our study was to analyze the influence of pre-transplant ascites and encephalopathy in post-transplant liver rejection development and survival in alcohol cirrhosis (AC) patients undergoing LT to determine the usefulness of the Child-Pugh score for the assessment of prognosis in such patients.
Material and methods
Two hundred and eighty-one AC patients, classified according to viral infections and pre-transplant complications, were analyzed. Acute (AR) and chronic (CR) liver rejections and Child-Pugh, MELD and albumin-bilirubin (ALBI) scores were studied in all cases.
Results
Similar AC rejection percentages were observed in ascites or encephalopathy groups (18.5% and 16.5%, p = 0.735), although a higher but not statistically significant AC rate was observed in patients with grade III ascites (p = 0.777) and with grade II encephalopathy (p = 0.089). Chronic rejection was only developed by 9.1% of AC patients, regardless of the presence of ascites (6.2%) or encephalopathy (5.5%). The presence of ascites and encephalopathy complications did not seem to influence post-transplant survival. Neither the Child-Pugh nor the ALBI score can be considered the best for predicting patient survival in the short or long term.
Conclusions
Ascites and encephalopathy do not seem to influence AC or CR in patient survival, regardless of the presence of viral infections, so in our study neither the Child-Pugh nor ALBI score seems to be the best score to predict the outcomes of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3_9c2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transplant ascites or encephalopathy and their influence on survival and liver graft rejection in alcoholic cirrhosi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82-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2026-08-01T09:28:42Z</dcterms:created>
  <dcterms:modified xsi:type="dcterms:W3CDTF">2026-08-01T09:28:42Z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