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othelin-1 (ET-1) is the most potent among all vasoconstrictors, and its association with cardiovascular diseases has been reported before. Our aim was to investigate the association of ET-1 plasma level and its gene polymorphisms (rs5370 and rs10478694) with hypertension and coronary atherosclerosis (CA).
Material and methods
This study was carried out on 128 women and 132 men, who were divided into 4 groups: hypertensive without atherosclerosis (H+A–); hypertensive with atherosclerosis (H+A+); non-hypertensive with atherosclerosis (H–A+); and non-hypertensive without atherosclerosis (control group). Endothelin-1 plasma levels were measured by ELISA, and gene polymorphisms were detected by polymerase chain reaction – restriction fragment length polymorphism (PCR-RFLP) methods. Coronary artery diseases (CAD) were then defined based on angiography data.
Results
The ET-1 plasma level was significantly higher in the H+A+ group in comparison with the other groups, especially H+A–. Comparing people with CA and those without it, the highest frequency level of the T allele of rs5370 was found in people with CA. Significantly higher frequencies of the 3A allele were detected in hypertensive patients in comparison with non-hypertensive individuals, when analyzing rs10478694.
Conclusions
Endothelin-1 plasma level shows a direct association with the risk of CA development. The T allele of rs5370 can be regarded as a risk factor for CA development. The 3A allele of rs10478694 can be associated with the risk of hypertension; therefore, it can be concluded that ET-1 and its gene polymorphisms play an important role in CA development and hypertension observed in the south-eastern populations of Ir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617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675_724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endothelin-1 gene polymorphism and its plasma levels with hypertension and coronary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13-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2026-10-15T06:24:28Z</dcterms:created>
  <dcterms:modified xsi:type="dcterms:W3CDTF">2026-10-15T06:24:28Z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