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cidence of hepatitis E virus (HEV) infections in Poland is largely unknown. This study aimed to describe seroprevalence of markers of HEV infection among patients with immunodeficiency of diverse etiology and patients with advanced chronic liver diseases.
Material and methods
Four hundred fifty patients were enrolled; among them, 180 persons were solid organ transplant recipients, 90 patients were HIV-infected and 180 persons had confirmed liver cirrhosis of different etiology. Serum anti-HEV-IgG, IgM antibodies and HEV-antigen were detected by ELISA (Wantai, China).
Results
In the group of transplant recipients, serum anti-HEV-IgG antibodies were detected in 40.6%, IgM in 1.1% and HEV-Ag in 2.8% of subjects. In the HIV-infected population 37.7% had anti-HEV-IgG, 1.1% had anti-HEV-IgM and none had HEV-Ag. Among patients with advanced chronic liver diseases the highest prevalence of anti-HEV-IgG was recorded in alcohol-related liver cirrhosis (52.1%) (p = 0.049). In the population of all liver cirrhotics anti-HEV-IgG seroprevalence was 48.3%, anti-HEV-IgM seroprevalence was 5.0% and HEV-Ag seroprevalence was 1.7%. Older age and male gender were significant risk factors associated with increased anti-HEV-IgG prevalence, p = 0.0004 and p = 0.02, respectively.
Conclusions
In this large cohort a high seroprevalence of anti-HEV-IgG was detected in comparison to other European countries, with the highest rates in patients with alcoholic liver disease and in transplant recip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507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733_a6cf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prevalence of anti-HEV antibodies among patients with immunosuppression and hepatic disorders in easter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9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75-6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2026-06-28T08:15:00Z</dcterms:created>
  <dcterms:modified xsi:type="dcterms:W3CDTF">2026-06-28T08:15:00Z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