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69885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1893_92c76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atecholaminergic polymorphic ventricular tachycardia due to de novo RyR2 mutation: recreational cycling as a trigger of lethal arrhythmia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9335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969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2):466-47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7">
  <a:themeElements>
    <a:clrScheme name="Theme8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2026-05-25T04:16:21Z</dcterms:created>
  <dcterms:modified xsi:type="dcterms:W3CDTF">2026-05-25T04:16:21Z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