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6512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1893_92c7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techolaminergic polymorphic ventricular tachycardia due to de novo RyR2 mutation: recreational cycling as a trigger of lethal arrhythmi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933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69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466-47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2026-08-13T15:29:15Z</dcterms:created>
  <dcterms:modified xsi:type="dcterms:W3CDTF">2026-08-13T15:29:15Z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