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947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1893_92c76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techolaminergic polymorphic ventricular tachycardia due to de novo RyR2 mutation: recreational cycling as a trigger of lethal arrhythmi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6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66-47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2026-09-02T19:48:42Z</dcterms:created>
  <dcterms:modified xsi:type="dcterms:W3CDTF">2026-09-02T19:48:42Z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