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ing is a natural process involving dysfunction of multiple organs and is characterized by increased susceptibility to infections, cancer and autoimmune diseases. The functionality of the immune system depends on the capacity of lymphocytes to proliferate in response to antigenic challenges, and telomere length has an important role regulating the number of cell divisions. The aim of this study was to determine the possible relationship between telomere length, interleukin 2 (IL-2) production, CD25 expression and proliferation of peripheral blood mononuclear cells (PBMCs) in aged men.
Material and methods
Telomere length was measured by RT-PCR in PBMCs from young and aged men. IL-2 production and CD25 expression were determined by ELISA and flow cytometry, respectively. Cell proliferation was measured by CFSE dilution assays upon <i><i><i><i>in vitro</i></i></i></i> stimulation with concanava­lin A (Con A).
Results
PBMCs from aged men showed a shorter telomere length and a reduced capacity to proliferate <i><i><i><i>in vitro</i></i></i></i>, compared to young men. In contrast, no significant differences in the level of CD25 expression on T lymphocytes, and <i><i><i><i>in vitro</i></i></i></i> production of IL-2 were detected in both groups. In addition, no significant correlation was detected between levels of CD25 expression, IL-2 production, cell proliferation, and telomere length in aged men.
Conclusions
In aged men the telomere length shortening and the reduced T cell proliferation are not related to the capacity of IL-2 production and CD25 expression on T lymphocytes.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931_86c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in vitro T cell proliferation and telomere length are decreased, but CD25 expression and IL-2 production are not affected in aged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75-7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2026-09-13T23:09:36Z</dcterms:created>
  <dcterms:modified xsi:type="dcterms:W3CDTF">2026-09-13T23:09:36Z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