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mmunoglobulin A nephropathy (IgAN) may lead to end stage renal disease and severely affect patient functioning and wellbeing. The aim of the study was to evaluate health-related quality of life (HRQoL) in children and adolescents with IgAN, and compare HRQoL in relation to the disease course, social status and psychological factors, such as expressing anger and perceived personal competence.
Material and methods
The multicentre cross-sectional study included 51 patients ≥ 8 years from 7 paediatric nephrology centres in Poland. Psychometric analysis was performed using the Kidscreen-52 questionnaire to evaluate HRQoL, the Anger Expression Scale to evaluate the severity of anger and the Personal Competence Scale to measure general perception of personal competence.
Results
Mean age of patients was 14.54 ±3.69 years; duration since the dia­gnosis of IgAN was 4.98 ±3.9 years. Patients with IgAN rated their psychological wellbeing as significantly worse compared to healthy peers (p < 0.05). The presence of proteinuria was associated with significantly worse physical wellbeing (58.72 ±18.45 vs. 74.44 ±22.97; p < 0.05). Current therapy (steroids/immunosuppressive drugs) had no effect on HRQoL in the study group. Perceived personal competence was rated high by 49% of children in the study group. Children with IgAN were characterized by lower intensity of expressed anger (p < 0.001) and significantly higher intensity of suppressed anger (p < 0.01) compared to reference ranges. Severity of expressed anger correlated positively with the parent relations and school environment dimensions of HRQoL.
Conclusions
We found lower HRQoL in regard to physical and psychological wellbeing in a group of Polish children with IgAN compared to healthy peers. HRQoL should be monitored in this patient group.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20436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2030_6522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ealth-related quality of life in children with immunoglobulin A nephropathy – results of a multicentre national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66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036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1):84-9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5">
  <a:themeElements>
    <a:clrScheme name="Theme5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2026-07-16T07:48:11Z</dcterms:created>
  <dcterms:modified xsi:type="dcterms:W3CDTF">2026-07-16T07:48:11Z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