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arises from abnormal adipose function accompanied by insulin resistance. As early factors reflecting/impacting lipid storage dysfunction of adipose tissues, we sought to determine adipokine levels in subcutaneous and visceral adipose tissues (SAT and VAT).
Material and methods
Gene and protein expression of leptin, adiponectin, and resistin were analyzed in SAT and VAT of normal-weight and overweight/obese women, subclassified according to insulin resistance index, triglyceride, total-, LDL- and HDL-cholesterol levels into metabolically healthy and “at risk” groups.
Results
Compared with normal-weight women, obese women had higher serum leptin levels (P<0.05), as well as increased leptin gene and protein expression in VAT. Conversely, expression levels of leptin were lower in SAT of obese women, and minor in the SAT of “at risk” groups of women, compared with weight-matched healthy groups. In addition, lower adiponectin levels were detected in SAT of metabolically healthy obese women (P<0.01), and lower in SAT and VAT (P<0.05) of “at risk” obese women compared to healthy, obese women. Significant differences in resistin levels were only observed in obese women; resistin gene expression was higher in VAT and SAT of obese, compared to normal-weight women. However, higher gene expression was not consistent with protein expression of resistin.
Conclusions
Low adiponectin in both examined adipose tissues and inappropriate leptin expression levels in SAT appear to be important characteristics of obesity-related metabolic syndrome. Intriguingly, this adipokine dysregulation is primary seen in SAT, suggesting that endocrine dysfunction in this abdominal depot may be an early risk sign of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824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18_08a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ipokine signatures of subcutaneous and visceral abdominal fat in normal-weight and obese women with different metabolic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23-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2026-09-13T02:23:25Z</dcterms:created>
  <dcterms:modified xsi:type="dcterms:W3CDTF">2026-09-13T02:23:25Z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