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ole of microRNA (miRNA) that affects acute myelocytic leukemia (AML) and its potential molecular mechanism by constructing a miRNA–mRNA interaction network using bioinformatics methods.
Material and methods
MicroRNA expression data of AML were retrieved from Gene Expression Omnibus (GEO) and analyzed by microarray analysis. Expression levels of miR-107 and RAD51 mRNA were detected by quantitative real time polymerase chain reaction (qRT-PCR). Protein expression of RAD51, pro-apoptotic protein Bax, apoptosis related protein CytC and anti-apoptotic protein Bcl-2 were determined by Western blot. The rate of cell apoptosis was detected by Annexin-V/PI. The predicted targeting relationship between miR-107 and the 3′UTR of RAD51 was first predicted by the online application TargetScan and then verified by dual-luciferase assay.
Results
Acute myelocytic leukemia-associated genes (n = 197) and miRNAs (n = 1701) were retrieved from the database, the interaction network of miRNA-mRNA was constructed and the core position was occupied by RAD51. miR-107 exhibited a regulatory effect on RAD51 in which the mRNA and protein expression of RAD51 were both significantly inhibited by miR-107 mimics in vitro. Additionally, down-regulated expression of miR107 as well as up-regulated expression of RAD51 were detected not only in the plasma of AML patients compared to healthy volunteers, but also in AML cell lines compared to the normal bone marrow stromal cell line. Further study found that increased expression of miR-107 and the consequent down-regulation of RAD51 could aggravate the apoptosis of AML cells in vitro.
Conclusions
Our present results showed that the crucial role of RAD51 and miR-107 in the apoptosis of AML cells, i.e., miR-107 promotes the apoptosis of AML cells through down-regulating the expression of RAD5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1_6c7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07 promotes apoptosis of acute myelocytic leukemia cells by targeting RAD5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44-10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2026-08-28T10:23:31Z</dcterms:created>
  <dcterms:modified xsi:type="dcterms:W3CDTF">2026-08-28T10:23:31Z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