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icroRNAs (miRNAs) are endogenous small noncoding RNA molecules involved in modulation of cancer progression. Here, we investigated the possible role of miR-144 in non-small cell lung cancer (NSCLC) development.
Material and methods
The expression of miR-144 and TLR2 in NSCLC tissue and cell lines was determined by quantitative real-time PCR (qPCR). The TargetScan database was used to predict potential target genes of miR-144. Luciferase assay was used to verify the interaction between TLR2 and miR-144. TLR2 protein expression was measured by western blot. The secretion of interleukin (IL)-1β, IL-6 and IL-8 in A549 cells was detected by an ELISA kit. Cell migration and invasion were evaluated by wound healing assay and transwell assay, respectively.
Results
Our results showed that miR-144 was downregulated in NSCLC tissue and cell lines when compared with the normal tissues and cell line (p < 0.05). The protein level of TLR2 in NSCLC tissue and cell lines was significantly higher than that in normal lung tissues. Dual luciferase reporter gene assay showed that miR-144 could bind to the 3ʹUTR of TLR2 specifically. Up-regulation of miR-144 significantly decreased the expression of TLR2. Up-regulation of miR-144 or down-regulation of TLR2 could decrease cell migration, invasion and secretion of IL-1β, IL-6 and IL-8 in A549 cells. Moreover, overexpression of TLR2 rescued the inhibitory effects of miR-144 on migration, invasion and inflammatory factor secretion of A549 cells.
Conclusions
miR-144 could inhibit the migration, invasion and secretion of IL-1β, IL-6 and IL-8 through downregulation of TLR2 expression in A549 cell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550049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92300_c373e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icroRNA 144 inhibits cell migration and invasion 
and regulates inflammatory cytokine secretion 
through targeting toll like receptor 2 in non-small cell 
lung cancer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9812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308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4):1028-103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5">
  <a:themeElements>
    <a:clrScheme name="Theme7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2026-08-11T21:37:04Z</dcterms:created>
  <dcterms:modified xsi:type="dcterms:W3CDTF">2026-08-11T21:37:04Z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