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423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59_e6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truncating variant in the LAMP2 gene in a young woman with hypertrophic cardiomyopathy and variable clinical course in the famil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914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6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64-14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2026-08-27T10:21:12Z</dcterms:created>
  <dcterms:modified xsi:type="dcterms:W3CDTF">2026-08-27T10:21:12Z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