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14825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2359_e6268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novel truncating variant in the LAMP2 gene in a young woman with hypertrophic cardiomyopathy and variable clinical course in the famil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914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86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64-146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7">
  <a:themeElements>
    <a:clrScheme name="Theme2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2026-05-18T19:19:37Z</dcterms:created>
  <dcterms:modified xsi:type="dcterms:W3CDTF">2026-05-18T19:19:37Z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