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510066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92359_e6268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 novel truncating variant in the LAMP2 gene in a young woman with hypertrophic cardiomyopathy and variable clinical course in the famil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9144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861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6):1464-146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0">
  <a:themeElements>
    <a:clrScheme name="Theme1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2026-08-07T06:33:11Z</dcterms:created>
  <dcterms:modified xsi:type="dcterms:W3CDTF">2026-08-07T06:33:11Z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