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8859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359_e626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truncating variant in the LAMP2 gene in a young woman with hypertrophic cardiomyopathy and variable clinical course in the famil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914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6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64-14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2026-06-07T22:00:39Z</dcterms:created>
  <dcterms:modified xsi:type="dcterms:W3CDTF">2026-06-07T22:00:39Z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