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effect of manual strangulation of the uterine isthmus on the amount of blood loss during cesarean section.
Material and methods
This is a prospective randomized controlled trial. A total of 118 participants were enrolled in the study. Manual strangulation of the uterine isthmus just after placental removal was performed during cesarean section in group I (n = 57; the strangulation group). Strangulation was not performed in group II (n = 61; the control group). Preoperative and postoperative venous blood hemoglobin, capillary hemoglobin, and absorbed blood levels during the operation were compared between the two groups.
Results
The median age of the patients was 28.5 (19–41). The median body 
mass index of  the  patients in the  study was 27 (21–42). There were no 
significant differences in the  demographic characteristics of  the  patients 
between the groups. The median difference between the preoperative and 
postoperative 4–6 h capillary hemoglobin values was significantly lower in 
the  strangulation group (2.0  (0–9)) than in the  control group (3.0  (0–8)). 
The amount of absorbed blood during the operation was also significantly 
lower in the strangulation group (164.5 ml (69–1310)) than in the control 
group (230 ml (35–3223)).
Conclusions
Manual uterine strangulation of the uterine isthmus immediately after the removal of the placenta may induce a 30% decrease in blood loss during cesarean s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15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360_7dd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ual strangulation of the uterine isthmus after placental removal to reduce blood loss during cesarean 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15-9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2026-08-23T15:27:12Z</dcterms:created>
  <dcterms:modified xsi:type="dcterms:W3CDTF">2026-08-23T15:27:12Z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