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ole of vitamin D in perinatology is a subject of major interest in current medicine. There is growing evidence about the role of maternal vitamin D levels in pregnancy outcomes. The aim of this review is to summarize the current literature about the role of vitamin D in perinatology. Evidence from this review suggests associations between low levels of maternal vitamin D and higher risk of certain obstetrical complications. Vitamin D has been found to be related to preeclampsia, gestational diabetes mellitus, low birth weight, and preterm birth. The current literature supports vitamin D supplementation in pregnant women, but more high-quality data are necessary. The problem that remains is how to achieve an optimal 25-hydroxyvitamin D level. To determine the real benefits of vitamin D supplementation in pregnancy, we need high-quality trials in larger groups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63571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2994_f9c8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ole of vitamin D in perinatology. An up-to-date 
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38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17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992-10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6">
  <a:themeElements>
    <a:clrScheme name="Theme8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2026-09-17T04:30:42Z</dcterms:created>
  <dcterms:modified xsi:type="dcterms:W3CDTF">2026-09-17T04:30:42Z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