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role of vitamin D in perinatology is a subject of major interest in current medicine. There is growing evidence about the role of maternal vitamin D levels in pregnancy outcomes. The aim of this review is to summarize the current literature about the role of vitamin D in perinatology. Evidence from this review suggests associations between low levels of maternal vitamin D and higher risk of certain obstetrical complications. Vitamin D has been found to be related to preeclampsia, gestational diabetes mellitus, low birth weight, and preterm birth. The current literature supports vitamin D supplementation in pregnant women, but more high-quality data are necessary. The problem that remains is how to achieve an optimal 25-hydroxyvitamin D level. To determine the real benefits of vitamin D supplementation in pregnancy, we need high-quality trials in larger groups.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40027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92994_f9c85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role of vitamin D in perinatology. An up-to-date 
review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6384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174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4):992-100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5">
  <a:themeElements>
    <a:clrScheme name="Theme6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2026-07-18T14:13:26Z</dcterms:created>
  <dcterms:modified xsi:type="dcterms:W3CDTF">2026-07-18T14:13:26Z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