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<i>Helicobacter pylori</i> infection is accepted as the leading cause of chronic gastritis, ulcer disease and gastric cancer, with an important impact on health care burden, especially in countries with a high prevalence of infection. The aim of the study was to investigate the influence of <i>H. pylori</i> infection, medication, associated medical conditions or social habits on endoscopic ulcer occurrence in the compensated type 2 diabetic population.
Material and methods
Two hundred and sixty type 2 diabetic patients investigated on endoscopy (57 patients with peptic ulcer and 203 controls) with a complete set of biopsies, demographic and medical data were enrolled.
Results
On univariate regression analysis, <i>H. pylori</i> infection (42.1% vs. 35.5%, p = 0.359) or a history of peptic ulcer (61.4% vs. 61.6%, p = 0.981) was not a predictor for ulcer on endoscopy in the diabetic population, and heartburn was more frequent in diabetics without ulcer (21.2% vs. 8.8%, p = 0.033). Anemia was the best predictor for ulcer on endoscopy in both diabetics with (p < 0.001, OR = 4.77, 95% CI: 2.02–11.28) and without (p = 0.027, OR = 2.76, 95% CI: 1.10–6.91) chronic proton pump inhibitor (PPI) therapy. In diabetic patients on PPI more than 1 month anticoagulants – acenocoumarol or low-weight molecular heparin (p = 0.038, OR = 2.37, 95% CI: 1.04–5.40), low-dose aspirin 75–125 mg/day (p = 0.029, OR = 2.61, 95% CI: 1.08–6.28) and alcohol consumption (p = 0.015, OR = 2.70, 95% CI: 1.19–6.13) were predictors for ulcer on endoscopy.
Conclusions
In diabetic patients, anemia is the most important predictor for ulcer on endoscopy, but not H. pylori or digestive symptoms, while low-dose aspirin or anticoagulant therapy and alcohol consumption are the most important predictors for ulcer in diabetics on chronic proton pump inhibitor therap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46131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3098_adb1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actors associated with gastro-duodenal ulcer in compensated type 2 diabetic patients: a Romanian single-center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71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9309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1):45-5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3">
  <a:themeElements>
    <a:clrScheme name="Theme7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2026-06-14T13:50:43Z</dcterms:created>
  <dcterms:modified xsi:type="dcterms:W3CDTF">2026-06-14T13:50:43Z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