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s a report of a systematic review of the safety and effica_x0002_cy of naltrexone or naltrexone/bupropion on weigh
Material and Methods
The databases Medline, PubMed, and Embase as 
well as the Cochrane Controlled Trials Register for randomized controlled tri_x0002_als were searched for studies published from January 1966 to January 2018. 
A meta-analysis, randomised controlled trials, controlled trials, uncontrolled 
trials, cohort studies and open-label studies were analysed.
Results
Of 191 articles, 14 fulfilled the inclusion criteria: 1 meta-analysis, 
10 randomized controlled trials, and 3 studies without randomization were 
found. In these studies, the efficacy and safety of naltrexone/bupropion 
in obesity were analysed. In the majority of these studies, patients with 
at least 5% or 10% weight loss, as a primary outcome, were investigated. 
Generally, naltrexone/bupropion treatment can be a promising therapy for 
obese patients, including when combined with mental health treatment.
Conclusions
Based on these studies, it can be said that naltrexone/bupropi_x0002_on treatment is effective in the weight loss of overweight subjects. The nal_x0002_trexone/bupropion treatment was well tolerated by the patients, and side 
effects were rarely repor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1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668_4ea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fety and efficacy of naltrexone for weight loss
in adult patients – a systematic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40-9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2026-08-01T03:36:54Z</dcterms:created>
  <dcterms:modified xsi:type="dcterms:W3CDTF">2026-08-01T03:36:54Z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