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emotherapeutic resistance reduces the sensitivity of bladder urothelial carcinoma (BUC) to chemotherapeutic drugs and contributes a barrier leading to treatment failure. The purpose of this research project is to investigate the regulatory effects of miR-130b on chemotherapeutic drug resistance of BUC and its mechanism.
Material and methods
The relative expression of miRNA-130b and cylindromatosis (CYLD) was examined using real-time quantitative PCR. The cell proliferation and doxorubicin sensitivity were detected with the enhanced CCK-8 assay. The specific combination of miR-130b and CYLD was verified with the luciferase reporter gene assay. Protein expression was detected by Western blot.
Results
Our study found that miR-130b was up-regulated in doxorubicin-insensitive BUC tissues and cell lines, and its high expression was negatively related to doxorubicin sensitivity in BUC. The miR-130b knockdown reduced the IC50 of doxorubicin and improved doxorubicin sensitivity of J82/Dox and T24/Dox cells. For the regulation mechanism analysis of miR-130b, bioinformatics analysis software was used to predict the potential targets of miR-130b, including the CYLD gene. The following luciferase activities assay, quantitative real time-PCR and western blot identified the CYLD gene as a target of miR-130b. Knockdown of CYLD reversed miR-130b’s regulatory roles in doxorubicin sensitivity in J82/Dox and T24/Dox cells.
Conclusions
High expression of miR-130b is negatively related to doxorubicin sensitivity in BUC, and knockdown of miR-130b improves doxorubicin sensitivity in BUC by negatively regulating CYLD expression. Our findings will provide guidance for the clinical chemotherapy of BU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763_a60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nockdown of microRNA-130b improves doxorubicin sensitivity in bladder urothelial carcinoma by negatively regulating cylindromatosis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33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6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38-10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2026-10-23T06:38:08Z</dcterms:created>
  <dcterms:modified xsi:type="dcterms:W3CDTF">2026-10-23T06:38:08Z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