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most widely accepted theory for the development of preeclampsia is the “two-stage theory”. An imbalance between antiangiogenic and proangiogenic factors is considered the link between the two stages. Nowadays, an increasing amount of data is available on the use of measurements of serum concentrations of these factors in the prediction, diagnosis and management of preeclampsia. The most useful, modern biochemical test that may help in making crucial clinical decisions in patients with preeclampsia is the sFlt-1/PlGF (soluble fms-like tyrosine kinase 1/placental growth factor) ratio. The aim of this review is to present the current use of different biochemical tests in the prediction, diagnosis and management of preeclampsia. Development of these diagnostic methods in recent years and a belief in their ground-breaking role in modern management of preeclampsia make this review especially importa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0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764_21f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tility of biochemical tests in prediction, diagnostics and clinical management of preeclampsia: a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0-1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2026-07-06T07:45:59Z</dcterms:created>
  <dcterms:modified xsi:type="dcterms:W3CDTF">2026-07-06T07:45:59Z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