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can cause intestinal disease. Soluble epoxide hydrolase (sEH, Ephx2) is related to cell apoptosis. The effect of Ephx2 on the H2O2-induced oxidative damage remains unclear. Thus, we aimed to explore the effect of Ephx2 on oxidative damage and the underlying potential mechanism.
Material and methods
The cell viability was determined using cell counting kit-8 (CCK-8) assay. The reactive oxygen species (ROS), apoptosis, and mitochondrial membrane potential (MMP) were examined using flow cyto­metry analysis. Commercial kits were applied to respectively determine the lactate dehydrogenase (LDH) leakage, malondialdehyde (MDA) content, and superoxide dismutase (SOD) activity. The expressions of target factors were measured by conducting quantitative reverse transcription-polymerase chain reaction (qRT-PCR) and western blot.
Results
We found that knockdown of Ephx2 enhanced the viability of H2O2-treated IEC-6 cells, and that si-Ephx2 reduced the ROS level, MMP loss, and apoptosis in comparison to the H2O2 model group. Knockdown of Ephx2 was found to decrease LDH activity and MDA content, and to improve the SOD activity in comparison to those in the H2O2 model group. Knockdown of Ephx2 reduced the expressions of Fas, Fasl, Bax, and cleavedcaspase-3 and elevated the expression of Bcl-2 in H2O2-treated IEC-6 cells. Furthermore, we observed that knockdown of Ephx2 enhanced the phosphorylation of PI3K, Akt, and GSK3, which were reduced by the treatment of H2O2. In addition, the anti-apoptotic effect of si-Ephx2 was enhanced in the presence of AUDA-pharmacological Ephx2 inhibitor.
Conclusions
Ephx2 silencing inhibited H2O2-induced oxidative damage. The PI3K/Akt/GSK3 pathway was related to the effect of si-Ephx2. Our study provided a potential target for the prevention of intestinal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12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815_e58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luble epoxide hydrolase (Ephx2) silencing attenuates the hydrogen peroxide-induced oxidative damage in IEC-6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75-10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2026-06-22T05:09:32Z</dcterms:created>
  <dcterms:modified xsi:type="dcterms:W3CDTF">2026-06-22T05:09:32Z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