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investigate the efficacy and side effects of bendamustine in relapsed/refractory lymphoma patients in Turkey. 
Material and methods
In this retrospective study, we included relapsed/refractory Hodgkin lymphoma (HL) and non-Hodgkin lymphoma (NHL) patients who underwent multiple lines of chemotherapy. The primary endpoint was to determine the objective response and toxicity.
Results
Ninety-nine patients with a median age of 59.8 years were included in the study. Eighty-one patients had NHL (follicular lymphoma: 10, diffuse large B-cell lymphoma: 27, mantle-cell lymphoma: 18, marginal zone lymphoma: 9, small lymphocytic lymphoma/chronic lymphocytic leukemia: 17) and 18 patients had HL. The patients had previously received a median of three lines of chemotherapy (range: 2–8) except autologous stem cell transplantation (ASCT); 19 patients (HL: 11, NHL: 8) had undergone ASCT. The objective response rate (ORR) was 74.3%, the complete response rate was 57% (= 53), and the partial response rate was 16.6% ( = 19). The overall survival (OS) rate at 1 year was 74.6%. The progression-free survival (PFS) rate at 1 year was 62.5%. The most common side effects were lymphopenia, anemia and neutropenia. Side effects which were observed as grade 3 and higher levels were lymphopenia (14.1%), neutropenia (10.1%) and fatigue (7.1%). 
Conclusions
Objective response rate of bendamustine was found to be 74.3% in relapsed/refractory HL and NHL patients. It appears to be an effective option as a salvage treatment for patients who have previously received multiple lines of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523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039_a6e7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bendamustine in relapsed or refractory lymphoma cases: a Turkish Oncology Group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19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0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20-9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2026-09-30T02:41:19Z</dcterms:created>
  <dcterms:modified xsi:type="dcterms:W3CDTF">2026-09-30T02:41:19Z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