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452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4280_4476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essment of EGFR gene mutations in circulating free DNA in monitoring of response to EGFR tyrosine kinase inhibitors in patients with lung adeno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09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2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96-15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2026-05-14T03:22:10Z</dcterms:created>
  <dcterms:modified xsi:type="dcterms:W3CDTF">2026-05-14T03:22:10Z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