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230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4280_4476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EGFR gene mutations in circulating free DNA in monitoring of response to EGFR tyrosine kinase inhibitors in patients with lung adeno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09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2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6-15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2026-09-30T22:19:06Z</dcterms:created>
  <dcterms:modified xsi:type="dcterms:W3CDTF">2026-09-30T22:19:06Z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