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75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280_4476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EGFR gene mutations in circulating free DNA in monitoring of response to EGFR tyrosine kinase inhibitor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9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6-15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2026-06-03T03:53:45Z</dcterms:created>
  <dcterms:modified xsi:type="dcterms:W3CDTF">2026-06-03T03:53:45Z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