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aim was to evaluate the extended lipid profile in ischemic stroke patients and the relationship with stroke type, severity and outcome.
Material and methods
We prospectively enrolled 124 ischemic stroke patients and 40 healthy controls; baseline plasma and erythrocyte membrane fatty acids concentrations and common lipid profile were analysed. Stroke severity was evaluated by NIHSS on admission, while the functional outcome was defined by mRS at discharge and after 3 months.
Results
Total cholesterol, triglycerides, HDL-cholesterol, DHA, adrenic, stearic and lauric acid were all lower in patients, taking into account that 87.7% of patients did not receive statins before admission. There was a different pattern in plasma and erythrocyte membrane of fatty acids between patients and controls, also omega-3 index was significantly lower in patients. Patients with poor outcome without statins had significantly lower triglyceride (p = 0.028), while the total cholesterol levels were significantly lower in patients with poor outcome (p = 0.03) but with treatment initiated after admission. Bivariate analysis revealed that patients with poor outcome had significantly lower triglyceride levels regardless the statins use, while the total cholesterol and HDL-cholesterol levels were significantly lower in patients with poor outcome under statin treatment. The long-term outcome were positively influenced by age (β̂  = 0.22, p = 0.001), and NIHSS score at admission (β̂  = 0.55, p < 0.001), and negatively by cholesterol levels (β̂  = –0.17, p = 0.031).
Conclusions
DHA, adrenic, stearic and lauric acid were lower in stroke patients; plasma adrenic acid was consumed during the acute phase. The most important predictors for long-term outcome was NIHSS at admission followed by age and total cholestero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18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15_741f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tended lipid profile in Romanian ischemic stroke 
patients in relation to stroke severity and outcome: 
a path analysis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33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3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64-8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2026-09-10T13:06:55Z</dcterms:created>
  <dcterms:modified xsi:type="dcterms:W3CDTF">2026-09-10T13:06:55Z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