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Vascular malformations are present in a  great variety of congenital syndromes, either as the predominant or additional feature. They pose a major 
challenge to the clinician: due to significant phenotype overlap, a  precise 
diagnosis is often difficult to obtain, some of the malformations carry a risk 
of life threatening complications and, for many entities, treatment is not 
well established. To facilitate their recognition and aid in differentiation, 
we present a selection of notable congenital disorders of vascular system 
development, distinguishing between the heritable germinal and sporadic 
somatic mutations as their causes. Clinical features, genetic background and 
comprehensible description of molecular mechanisms is provided for each 
entit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7010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011_405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syndromes with vascular malformations – update on molecular background and diagnos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2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65-9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2026-06-17T08:27:06Z</dcterms:created>
  <dcterms:modified xsi:type="dcterms:W3CDTF">2026-06-17T08:27:06Z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