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FMR1 gene plays an important role in brain development and in the regulation of ovarian function. The FMR1 gene contains CGG repeat variation and the expansion of the repeats is associated with various phenotypes e.g. fragile X syndrome, premature ovarian failure, etc. Repeats ranging < 55 CGG are considered normal, however recent studies suggest that high-normal (35–54 CGG) and low-normal (< 26 CGG) alleles may also have an impact on female reproductive function.
Material and methods
We have performed a case-control study to assess the impact of FMR1 gene CGG repeats on female infertility. The study comprised 161 women with primary and secondary idiopathic infertility and 12 females with diminished ovarian reserve. The control group consisted of 129 healthy women with children. The FMR1 gene trinucleotide CGG repeat variation was detected using a triplet repeat primed polymerase chain reaction with capillary electrophoresis.
Results
The analysis of CGG repeats revealed that high-normal alleles are statistically significantly more common in the secondary infertility group than in controls (12% vs. 4.3%, p = 0.03, OR = 3.1, 95% CI: 1.1–8.3). The distribution of high-normal alleles and genotypes did not differ between patients with primary infertility and controls (p > 0.05). In addition, the analysis of low-normal allele and genotype frequencies did not present a difference between primary, secondary infertility and the control group (p > 0.05).
Conclusions
In our study, the FMR1 gene high-normal alleles were associated with secondary infertility. However, to address the controversies related to the role of FMR1 genes in the development of diminished ovarian reserve, further studies on the subject are required.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1594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5173_1143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of FMR1 gene (CGG)n variation with idiopathic female infertil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704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15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303-130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8">
  <a:themeElements>
    <a:clrScheme name="Theme1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2026-08-21T08:07:56Z</dcterms:created>
  <dcterms:modified xsi:type="dcterms:W3CDTF">2026-08-21T08:07:56Z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