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normality in HBB results in an inherited recessive blood disorder, which can be caused by variants at the transcriptional or translational level affecting the stability and the production of the HBB chain. The severity of the disease relies on the variant’s characteristics. This study aimed to identify the common -globin HBB variants in the population of the Eastern Province, which has the highest prevalence of blood diseases in Saudi Arabia.
Material and methods
Direct sequence of -globin HBB gene, and alpha-globin HBA1 and HBA2 genes was performed on a total of 545 blood samples (transfusion-dependent: 215, 106 men and 109 women; normal healthy subjects: 330, 197 men and 133 women) collected from Saudi Arabian participants in the Eastern region.
Results
A total of 36 variants in HBB gene were revealed with 11 variants that have been reported for the first time in Saudi Arabia, including 7 novel variants that have been identified for the first time in HBB gene. The novel variants consisted of two exonic (HBB:c.252C>T; HBB:c.281G>T) and five intronic variants (c.316-183_316-168del; c.315+241T>A; c.315+376T>C; c.316-114C>G; c.315+208T>G) at HBB gene. The novel exonic variants and three (c.316-183_316-168del; c.315+241T>A; c.315+376T>C) intronic variants were co-inherited with α deletion.
Conclusions
This current study updated the HBB gene variations with newly identified variants of HBB gene and co-inheritance with α-globin deletions. The identified -globin mutations will strengthen the genetic reference that could aid in characterizing mutations that are associated with phenotype of thalassemia in a specific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3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85_22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seven novel variants in the β-globin gene in transfusion-dependent and normal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53-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2026-10-18T18:21:35Z</dcterms:created>
  <dcterms:modified xsi:type="dcterms:W3CDTF">2026-10-18T18:21:35Z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