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investigated the best mode for the application of nimotuzumab (Nimo) in combination with chemoradiotherapy to treat nasopharyngeal carcinoma (NPC).
Material and methods
Data were prospectively collected from 168 patients with NPC from September 2009 to February 2014. One hundred twelve patients received 2–3 cycles of induction chemotherapy (IC) followed by concurrent chemoradiotherapy (CCRT), and 56 patients with well-matched propensity scores received IC + CCRT + Nimo. Patients were divided into 3 subgroups according to the application schedule of Nimo: group A, IC + CCRT; group B: IC (combined with Nimo) + CCRT; and group C: IC + CCRT (combined with Nimo). The 5-year overall survival (OS) and progression-free survival (PFS) and adverse events were investigated.
Results
With a median follow-up of 61.4 months (range: 1.7–96.5 months), the 5-year OS and PFS for group A vs. groups B + C were 74.8 ±4.1% versus 87.0 ±4.6% (p = 0.043) and 72.7 ±4.3% vs. 83.1 ± 5.1% (p = 0.243), respectively. The 5-year OS of group B was significantly improved over that of group A (93.0 ±4.8% vs. 74.8 ±4.1%, p = 0.038); however, there was no benefit to the 5-year PFS (89.3 ±5.9% vs. 72.7 ±4.3%, p = 0.144). The 5-year OS and PFS for group C were 80.4 ±7.9% and 76.4 ±8.5%, respectively, and there was no statistically significant difference from group A (p = 0.257 and p = 0.611, respectively). No significant increase in toxicities was observed with the addition of Nimo.
Conclusions
Nimo administered with chemoradiotherapy is effective for NPC. Nimo concurrent with IC followed by CCRT could be the optimal mode of sequential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795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6292_9518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duction chemotherapy plus nimotuzumab followed
by concurrent chemoradiotherapy for advanced
nasopharyngea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24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17-13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2026-06-04T08:55:09Z</dcterms:created>
  <dcterms:modified xsi:type="dcterms:W3CDTF">2026-06-04T08:55:09Z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