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BD) is a relapsing systemic inflammatory disorder. The diagnosis of BD is primarily based on clinical findings. Current biomarkers are not yet sufficient to diagnose and cannot anticipate the course of the disease and response to treatment. The aim of this study was to evaluate the relationship between the thiol-disulfide balance and disease activity and organ involvement in BD.
Material and methods
A hundred fifty patients with BD and 100 age- and gender-matched healthy controls were included in the study. Disease activity was as-sessed with the BD Current Activity form score. Serum levels of native thiol (NT), total thiol (TT), and disulfide were measured and the disulfide/native thiol, disulfide/total thiol and native thiol/total thiol levels were calculated for the patient and control groups.
Results
Native thiol, total thiol, native thiol/total thiol values of the BD patients were significantly lower than those of the control group. The di-sulfide/native thiol, disulfide/total thiol values of BD patients were higher compared to the control group and the disulfide value of the BD group was slightly higher compared to the control group. No correlation was determined between thiol levels and disease activity and organ involvement in BD.
Conclusions
In patients with Behcet’s disease, the thiol-disulfide homeostasis balance shifted towards disulfide formation due to thiol oxidation. It may be used as a novel marker in BD because it is easy, practical, fully automated and relatively inexpens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9_92df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iol/disulfide homeostasis in patients with Behç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53-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2026-05-12T20:34:53Z</dcterms:created>
  <dcterms:modified xsi:type="dcterms:W3CDTF">2026-05-12T20:34:53Z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