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intrahospital transportation of critical patients from the emergency department (ED) is inevitable, it could also result in life-threatening situations. These situations, referred to as unwanted or unexpected events, mainly happen during the transportation of patients for diagnostic imaging or invasive procedures and result in a wide spectrum from vital condition changes, mental condition changes to cardiopulmonary arrest and death. Emergency departments have a high risk of facing such situations because these units are the first admission door of critical patients.
Material and methods
This cross-sectional study was conducted prospectively, after interviewing the doctors who work in the ED actively, and by filling out the forms which were already prepared by the participants. Statistical analysis was performed according to the data received, and results were compared to the literature.
Results
Three hundred and forty-seven doctors from 52 hospitals were included in the study. 59.4% (n = 206) of them were working at EDs which had more than 500 patients admitted. 51.9% (n = 180) of doctors stated that they performed 10 or more critical patients’ transport every day from their ED. 86.7% (n = 301) of the participants stated that usage of control checklists would decrease the rate of unwanted situations and stated that they wanted to use them.
Conclusions
Intrahospital transportation of critical patients from the emergency room is a subject that should require attention by emergency room doctors, and using educated personnel, proper equipment, standardized protocols and control checklists will decrease the frequency of unwanted situation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92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210_599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hospital critical patient transport from the emergency depar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5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37-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2026-07-15T00:42:34Z</dcterms:created>
  <dcterms:modified xsi:type="dcterms:W3CDTF">2026-07-15T00:42:34Z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